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Economica"/>
      <p:regular r:id="rId11"/>
      <p:bold r:id="rId12"/>
      <p:italic r:id="rId13"/>
      <p:boldItalic r:id="rId14"/>
    </p:embeddedFont>
    <p:embeddedFont>
      <p:font typeface="Roboto Mono"/>
      <p:regular r:id="rId15"/>
      <p:bold r:id="rId16"/>
      <p:italic r:id="rId17"/>
      <p:boldItalic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font" Target="fonts/Economica-regular.fntdata"/><Relationship Id="rId22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21" Type="http://schemas.openxmlformats.org/officeDocument/2006/relationships/font" Target="fonts/OpenSans-italic.fntdata"/><Relationship Id="rId13" Type="http://schemas.openxmlformats.org/officeDocument/2006/relationships/font" Target="fonts/Economica-italic.fntdata"/><Relationship Id="rId12" Type="http://schemas.openxmlformats.org/officeDocument/2006/relationships/font" Target="fonts/Economic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Mono-regular.fntdata"/><Relationship Id="rId14" Type="http://schemas.openxmlformats.org/officeDocument/2006/relationships/font" Target="fonts/Economica-boldItalic.fntdata"/><Relationship Id="rId17" Type="http://schemas.openxmlformats.org/officeDocument/2006/relationships/font" Target="fonts/RobotoMono-italic.fntdata"/><Relationship Id="rId16" Type="http://schemas.openxmlformats.org/officeDocument/2006/relationships/font" Target="fonts/RobotoMon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regular.fntdata"/><Relationship Id="rId6" Type="http://schemas.openxmlformats.org/officeDocument/2006/relationships/slide" Target="slides/slide1.xml"/><Relationship Id="rId18" Type="http://schemas.openxmlformats.org/officeDocument/2006/relationships/font" Target="fonts/RobotoMon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gif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f6313f2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f6313f2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f5cf3369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f5cf3369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f4f17359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f4f17359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f6313f22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f6313f22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jpg"/><Relationship Id="rId6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hyperlink" Target="https://academic-era-247918.appspot.com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 txBox="1"/>
          <p:nvPr>
            <p:ph type="ctrTitle"/>
          </p:nvPr>
        </p:nvSpPr>
        <p:spPr>
          <a:xfrm>
            <a:off x="291750" y="741375"/>
            <a:ext cx="8560500" cy="10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Tympe: Timed Typing</a:t>
            </a:r>
            <a:endParaRPr sz="5000" u="sng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-233500" y="356975"/>
            <a:ext cx="43356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CSSIx 2019 final project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1442850" y="2212425"/>
            <a:ext cx="6258300" cy="25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Front End Developers: Daniel Marin &amp; Sonny Pizzo</a:t>
            </a:r>
            <a:endParaRPr sz="24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Back End Developers: Logan Schlick &amp; Kyle Rimandoz</a:t>
            </a:r>
            <a:endParaRPr sz="24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Advisor: Shane Ghuste</a:t>
            </a:r>
            <a:endParaRPr sz="2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9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>
            <p:ph type="title"/>
          </p:nvPr>
        </p:nvSpPr>
        <p:spPr>
          <a:xfrm>
            <a:off x="160225" y="36788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What is Tympe?</a:t>
            </a:r>
            <a:endParaRPr b="1" sz="3600" u="sng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11700" y="111900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Tympe is a word typing game developed to sharpen your keyboard skills through a timed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challenge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Easy mode - basic computer users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Hard mode -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implements coding language directed toward CS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4">
            <a:alphaModFix/>
          </a:blip>
          <a:srcRect b="25949" l="5456" r="29898" t="4999"/>
          <a:stretch/>
        </p:blipFill>
        <p:spPr>
          <a:xfrm>
            <a:off x="5900150" y="2969900"/>
            <a:ext cx="2932152" cy="195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5">
            <a:alphaModFix/>
          </a:blip>
          <a:srcRect b="43202" l="4604" r="45397" t="6667"/>
          <a:stretch/>
        </p:blipFill>
        <p:spPr>
          <a:xfrm>
            <a:off x="2877325" y="2969900"/>
            <a:ext cx="2932152" cy="195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5450" y="2969900"/>
            <a:ext cx="2379948" cy="1957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9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>
            <p:ph type="title"/>
          </p:nvPr>
        </p:nvSpPr>
        <p:spPr>
          <a:xfrm>
            <a:off x="254925" y="36788"/>
            <a:ext cx="39795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Code</a:t>
            </a:r>
            <a:endParaRPr b="1" sz="3600" u="sng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254925" y="1620425"/>
            <a:ext cx="4473000" cy="27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>
                <a:latin typeface="Roboto Mono"/>
                <a:ea typeface="Roboto Mono"/>
                <a:cs typeface="Roboto Mono"/>
                <a:sym typeface="Roboto Mono"/>
              </a:rPr>
              <a:t>Every time a key is released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the game compares the value of the input field with the target word.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Once the timer runs out, it becomes impossible to gain points.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7100" y="969250"/>
            <a:ext cx="4124303" cy="401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9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1732250" y="-68212"/>
            <a:ext cx="50445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Demo time</a:t>
            </a:r>
            <a:endParaRPr sz="6000" u="sng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1496250" y="2107500"/>
            <a:ext cx="6151500" cy="9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Roboto Mono"/>
                <a:ea typeface="Roboto Mono"/>
                <a:cs typeface="Roboto Mono"/>
                <a:sym typeface="Roboto Mono"/>
                <a:hlinkClick r:id="rId4"/>
              </a:rPr>
              <a:t>https://academic-era-247918.appspot.com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9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type="title"/>
          </p:nvPr>
        </p:nvSpPr>
        <p:spPr>
          <a:xfrm>
            <a:off x="286450" y="367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Summary</a:t>
            </a:r>
            <a:endParaRPr b="1" sz="3600" u="sng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286450" y="127050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Shout outs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Skills gained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CSSI experience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6375" y="2038475"/>
            <a:ext cx="1760750" cy="261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